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73961A-56B0-44E2-B292-1990D6C81EB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A06D55-01EF-41C7-BB89-468D5FD382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124200"/>
            <a:ext cx="6172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6-4 Special Parallelograms</a:t>
            </a:r>
            <a:br>
              <a:rPr lang="en-US" dirty="0" smtClean="0"/>
            </a:br>
            <a:r>
              <a:rPr lang="en-US" dirty="0" smtClean="0"/>
              <a:t>M11.C.1     2.9.11.C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572000"/>
            <a:ext cx="6172200" cy="1802922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342900" indent="-342900">
              <a:buAutoNum type="arabicParenR"/>
            </a:pPr>
            <a:r>
              <a:rPr lang="en-US" dirty="0" smtClean="0"/>
              <a:t>To use properties of diagonals of rhombuses and rectangles</a:t>
            </a:r>
          </a:p>
          <a:p>
            <a:pPr marL="342900" indent="-342900">
              <a:buAutoNum type="arabicParenR"/>
            </a:pPr>
            <a:r>
              <a:rPr lang="en-US" dirty="0" smtClean="0"/>
              <a:t>To determine whether a parallelogram is a rhombus or a rectangle</a:t>
            </a:r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7467600" cy="1143000"/>
          </a:xfrm>
        </p:spPr>
        <p:txBody>
          <a:bodyPr/>
          <a:lstStyle/>
          <a:p>
            <a:r>
              <a:rPr lang="en-US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Each </a:t>
            </a:r>
            <a:r>
              <a:rPr lang="en-US" dirty="0" smtClean="0"/>
              <a:t>diagonal of a rhombus bisects two angles of the rhombus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diagonals of a rhombus are perpendicular.</a:t>
            </a:r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>
            <a:off x="2895600" y="3886200"/>
            <a:ext cx="2667000" cy="21336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7467600" cy="1143000"/>
          </a:xfrm>
        </p:spPr>
        <p:txBody>
          <a:bodyPr/>
          <a:lstStyle/>
          <a:p>
            <a:r>
              <a:rPr lang="en-US" dirty="0" smtClean="0"/>
              <a:t>Example: Finding Angle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MNOP </a:t>
            </a:r>
            <a:r>
              <a:rPr lang="en-US" dirty="0" smtClean="0"/>
              <a:t>is a rhombus.</a:t>
            </a:r>
          </a:p>
          <a:p>
            <a:r>
              <a:rPr lang="en-US" dirty="0" smtClean="0"/>
              <a:t>Angle N is 120.</a:t>
            </a:r>
          </a:p>
          <a:p>
            <a:r>
              <a:rPr lang="en-US" dirty="0" smtClean="0"/>
              <a:t>Find the measure of the</a:t>
            </a:r>
          </a:p>
          <a:p>
            <a:pPr marL="0" indent="0">
              <a:buNone/>
            </a:pPr>
            <a:r>
              <a:rPr lang="en-US" dirty="0" smtClean="0"/>
              <a:t>numbered angles</a:t>
            </a:r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>
            <a:off x="5181600" y="2743200"/>
            <a:ext cx="1676400" cy="1447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7467600" cy="1143000"/>
          </a:xfrm>
        </p:spPr>
        <p:txBody>
          <a:bodyPr/>
          <a:lstStyle/>
          <a:p>
            <a:r>
              <a:rPr lang="en-US" dirty="0" smtClean="0"/>
              <a:t>Example: Page 313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Find </a:t>
            </a:r>
            <a:r>
              <a:rPr lang="en-US" dirty="0" smtClean="0"/>
              <a:t>the measure of the numbered angles.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1676400" y="2895600"/>
            <a:ext cx="3810000" cy="2362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51" y="1295400"/>
            <a:ext cx="7467600" cy="1143000"/>
          </a:xfrm>
        </p:spPr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diagonals of a  rectangle are congruent.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13351" y="2971800"/>
            <a:ext cx="37338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371600"/>
            <a:ext cx="7467600" cy="1143000"/>
          </a:xfrm>
        </p:spPr>
        <p:txBody>
          <a:bodyPr/>
          <a:lstStyle/>
          <a:p>
            <a:r>
              <a:rPr lang="en-US" dirty="0" smtClean="0"/>
              <a:t>Example: Finding Diagonal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	  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Rectangle </a:t>
            </a:r>
            <a:r>
              <a:rPr lang="en-US" dirty="0" smtClean="0"/>
              <a:t>ABCD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BD = 2y + 4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AC = 6y - 5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4900" y="2971800"/>
            <a:ext cx="3048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028700" y="2971800"/>
            <a:ext cx="3124200" cy="144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124516" y="2970668"/>
            <a:ext cx="3048000" cy="144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7467600" cy="1143000"/>
          </a:xfrm>
        </p:spPr>
        <p:txBody>
          <a:bodyPr/>
          <a:lstStyle/>
          <a:p>
            <a:r>
              <a:rPr lang="en-US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 smtClean="0"/>
              <a:t>one diagonal of a parallelogram bisects two angles of the parallelogram, then the parallelogram is a rhombus.</a:t>
            </a:r>
          </a:p>
          <a:p>
            <a:r>
              <a:rPr lang="en-US" dirty="0" smtClean="0"/>
              <a:t>If the diagonals of a parallelogram are perpendicular, then the parallelogram is a rhombus.</a:t>
            </a:r>
          </a:p>
          <a:p>
            <a:r>
              <a:rPr lang="en-US" dirty="0" smtClean="0"/>
              <a:t>If the diagonals of a parallelogram are congruent, then the parallelogram is a rectangle.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Special Parallelograms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Determine whether the quadrilateral can be a parallelogram. If not, write impossible. </a:t>
            </a:r>
          </a:p>
          <a:p>
            <a:pPr marL="457200" indent="-457200">
              <a:buAutoNum type="arabicPeriod"/>
            </a:pPr>
            <a:r>
              <a:rPr lang="en-US" dirty="0" smtClean="0"/>
              <a:t>The quadrilateral has congruent diagonals and one angle of 60 degrees.</a:t>
            </a:r>
          </a:p>
          <a:p>
            <a:pPr marL="457200" indent="-457200">
              <a:buAutoNum type="arabicPeriod"/>
            </a:pPr>
            <a:r>
              <a:rPr lang="en-US" dirty="0" smtClean="0"/>
              <a:t>The quadrilateral has perpendicular diagonals and four right angles.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A diagonal of a parallelogram bisects two angles of the parallelogram. Is it possible for the parallelogram to have sides of lengths 5, 6, 5, and 6? </a:t>
            </a:r>
            <a:r>
              <a:rPr lang="en-US" smtClean="0"/>
              <a:t>Explain.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</a:p>
          <a:p>
            <a:r>
              <a:rPr lang="en-US" smtClean="0"/>
              <a:t>Page 315 #1-21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50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265</TotalTime>
  <Words>225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6-4 Special Parallelograms M11.C.1     2.9.11.C</vt:lpstr>
      <vt:lpstr>Theorems</vt:lpstr>
      <vt:lpstr>Example: Finding Angle Measures</vt:lpstr>
      <vt:lpstr>Example: Page 313</vt:lpstr>
      <vt:lpstr>THEOREM</vt:lpstr>
      <vt:lpstr>Example: Finding Diagonal Length</vt:lpstr>
      <vt:lpstr>Theorems</vt:lpstr>
      <vt:lpstr>Recognizing Special Parallelograms</vt:lpstr>
      <vt:lpstr>PowerPoint Presentation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6-4 Special Parallelograms M11.C.1     2.9.11.C</dc:title>
  <dc:creator>User</dc:creator>
  <cp:lastModifiedBy>User</cp:lastModifiedBy>
  <cp:revision>9</cp:revision>
  <dcterms:created xsi:type="dcterms:W3CDTF">2011-03-22T13:11:45Z</dcterms:created>
  <dcterms:modified xsi:type="dcterms:W3CDTF">2014-04-16T16:50:54Z</dcterms:modified>
</cp:coreProperties>
</file>